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8288000" cy="10287000"/>
  <p:notesSz cx="6858000" cy="9144000"/>
  <p:embeddedFontLst>
    <p:embeddedFont>
      <p:font typeface="Lora" charset="1" panose="00000500000000000000"/>
      <p:regular r:id="rId21"/>
    </p:embeddedFont>
    <p:embeddedFont>
      <p:font typeface="DM Sans Bold" charset="1" panose="00000000000000000000"/>
      <p:regular r:id="rId22"/>
    </p:embeddedFont>
    <p:embeddedFont>
      <p:font typeface="Sloop Script Pro" charset="1" panose="00000000000000090000"/>
      <p:regular r:id="rId23"/>
    </p:embeddedFont>
    <p:embeddedFont>
      <p:font typeface="DM Sans Bold Italics" charset="1" panose="00000000000000000000"/>
      <p:regular r:id="rId24"/>
    </p:embeddedFont>
    <p:embeddedFont>
      <p:font typeface="Lora Bold" charset="1" panose="00000800000000000000"/>
      <p:regular r:id="rId25"/>
    </p:embeddedFont>
    <p:embeddedFont>
      <p:font typeface="DM Sans" charset="1" panose="0000000000000000000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24439" y="2931010"/>
            <a:ext cx="6278018" cy="7633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331"/>
              </a:lnSpc>
            </a:pPr>
            <a:r>
              <a:rPr lang="en-US" sz="6977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232585" y="1269718"/>
            <a:ext cx="9411984" cy="1014374"/>
            <a:chOff x="0" y="0"/>
            <a:chExt cx="12549311" cy="135249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4707488" y="133350"/>
              <a:ext cx="7841824" cy="12191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671"/>
                </a:lnSpc>
              </a:pPr>
              <a:r>
                <a:rPr lang="en-US" sz="6671" b="true">
                  <a:solidFill>
                    <a:srgbClr val="000000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DISCIPLESHIP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123825"/>
              <a:ext cx="4493005" cy="1219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6671"/>
                </a:lnSpc>
              </a:pPr>
              <a:r>
                <a:rPr lang="en-US" sz="6671">
                  <a:solidFill>
                    <a:srgbClr val="0601FF"/>
                  </a:solidFill>
                  <a:latin typeface="Sloop Script Pro"/>
                  <a:ea typeface="Sloop Script Pro"/>
                  <a:cs typeface="Sloop Script Pro"/>
                  <a:sym typeface="Sloop Script Pro"/>
                </a:rPr>
                <a:t>AG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943674" y="2175452"/>
            <a:ext cx="4315626" cy="354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400"/>
              </a:lnSpc>
              <a:spcBef>
                <a:spcPct val="0"/>
              </a:spcBef>
            </a:pPr>
            <a:r>
              <a:rPr lang="en-US" sz="3200" strike="noStrike" u="none">
                <a:solidFill>
                  <a:srgbClr val="0601FF"/>
                </a:solidFill>
                <a:latin typeface="Lora"/>
                <a:ea typeface="Lora"/>
                <a:cs typeface="Lora"/>
                <a:sym typeface="Lora"/>
              </a:rPr>
              <a:t>Annual Theme 2025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24605" y="2827007"/>
            <a:ext cx="6432354" cy="5041358"/>
          </a:xfrm>
          <a:custGeom>
            <a:avLst/>
            <a:gdLst/>
            <a:ahLst/>
            <a:cxnLst/>
            <a:rect r="r" b="b" t="t" l="l"/>
            <a:pathLst>
              <a:path h="5041358" w="6432354">
                <a:moveTo>
                  <a:pt x="0" y="0"/>
                </a:moveTo>
                <a:lnTo>
                  <a:pt x="6432354" y="0"/>
                </a:lnTo>
                <a:lnTo>
                  <a:pt x="6432354" y="5041358"/>
                </a:lnTo>
                <a:lnTo>
                  <a:pt x="0" y="50413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7278379" y="4182077"/>
            <a:ext cx="9980921" cy="507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2741"/>
              </a:lnSpc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KNOW</a:t>
            </a:r>
          </a:p>
          <a:p>
            <a:pPr algn="r" marL="0" indent="0" lvl="0">
              <a:lnSpc>
                <a:spcPts val="12741"/>
              </a:lnSpc>
              <a:spcBef>
                <a:spcPct val="0"/>
              </a:spcBef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ONE CHURCH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995017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1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5330375" y="4152371"/>
            <a:ext cx="9962608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THE CHURCH IS A PLACE OF CALLING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374049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2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7200964" y="3695160"/>
            <a:ext cx="6712986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THE CHURCH IS A PLACE OF PURPOSE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507176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3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460216" y="3628485"/>
            <a:ext cx="8320608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CHURCH IS A PLACE OF DIVINE HEALING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3465311" y="2988781"/>
            <a:ext cx="3255639" cy="50142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555"/>
              </a:lnSpc>
            </a:pPr>
            <a:r>
              <a:rPr lang="en-US" b="true" sz="37555">
                <a:solidFill>
                  <a:srgbClr val="0601FF"/>
                </a:solidFill>
                <a:latin typeface="Lora Bold"/>
                <a:ea typeface="Lora Bold"/>
                <a:cs typeface="Lora Bold"/>
                <a:sym typeface="Lora Bold"/>
              </a:rPr>
              <a:t>4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6419588" y="4152371"/>
            <a:ext cx="8403101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289"/>
              </a:lnSpc>
            </a:pPr>
            <a:r>
              <a:rPr lang="en-US" sz="8289" b="true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CHURCH IS A PLACE OF HOPE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5" id="5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6" id="6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601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3" id="3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4" id="4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3255964" y="2387600"/>
            <a:ext cx="11776073" cy="9958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108"/>
              </a:lnSpc>
              <a:spcBef>
                <a:spcPct val="0"/>
              </a:spcBef>
            </a:pPr>
            <a:r>
              <a:rPr lang="en-US" sz="5791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rPr>
              <a:t>THE CHURCH IS A PLACE OF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810533" y="3545373"/>
            <a:ext cx="8666934" cy="42397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CALLING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PURPOSE</a:t>
            </a:r>
          </a:p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DIVINE HEALING</a:t>
            </a:r>
          </a:p>
          <a:p>
            <a:pPr algn="ctr" marL="0" indent="0" lvl="0">
              <a:lnSpc>
                <a:spcPts val="8289"/>
              </a:lnSpc>
              <a:spcBef>
                <a:spcPct val="0"/>
              </a:spcBef>
            </a:pPr>
            <a:r>
              <a:rPr lang="en-US" b="true" sz="8289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HOPE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524439" y="2931010"/>
            <a:ext cx="6278018" cy="7633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2331"/>
              </a:lnSpc>
            </a:pPr>
            <a:r>
              <a:rPr lang="en-US" sz="69775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K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8232585" y="1269718"/>
            <a:ext cx="9411984" cy="1014374"/>
            <a:chOff x="0" y="0"/>
            <a:chExt cx="12549311" cy="1352499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4707488" y="133350"/>
              <a:ext cx="7841824" cy="121914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6671"/>
                </a:lnSpc>
              </a:pPr>
              <a:r>
                <a:rPr lang="en-US" sz="6671" b="true">
                  <a:solidFill>
                    <a:srgbClr val="000000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DISCIPLESHIP</a:t>
              </a:r>
            </a:p>
          </p:txBody>
        </p:sp>
        <p:sp>
          <p:nvSpPr>
            <p:cNvPr name="TextBox 5" id="5"/>
            <p:cNvSpPr txBox="true"/>
            <p:nvPr/>
          </p:nvSpPr>
          <p:spPr>
            <a:xfrm rot="0">
              <a:off x="0" y="123825"/>
              <a:ext cx="4493005" cy="1219726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>
                <a:lnSpc>
                  <a:spcPts val="6671"/>
                </a:lnSpc>
              </a:pPr>
              <a:r>
                <a:rPr lang="en-US" sz="6671">
                  <a:solidFill>
                    <a:srgbClr val="0601FF"/>
                  </a:solidFill>
                  <a:latin typeface="Sloop Script Pro"/>
                  <a:ea typeface="Sloop Script Pro"/>
                  <a:cs typeface="Sloop Script Pro"/>
                  <a:sym typeface="Sloop Script Pro"/>
                </a:rPr>
                <a:t>AG</a:t>
              </a: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2943674" y="2175452"/>
            <a:ext cx="4315626" cy="3543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2400"/>
              </a:lnSpc>
              <a:spcBef>
                <a:spcPct val="0"/>
              </a:spcBef>
            </a:pPr>
            <a:r>
              <a:rPr lang="en-US" sz="3200" strike="noStrike" u="none">
                <a:solidFill>
                  <a:srgbClr val="0601FF"/>
                </a:solidFill>
                <a:latin typeface="Lora"/>
                <a:ea typeface="Lora"/>
                <a:cs typeface="Lora"/>
                <a:sym typeface="Lora"/>
              </a:rPr>
              <a:t>Annual Theme 2025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524605" y="2827007"/>
            <a:ext cx="6432354" cy="5041358"/>
          </a:xfrm>
          <a:custGeom>
            <a:avLst/>
            <a:gdLst/>
            <a:ahLst/>
            <a:cxnLst/>
            <a:rect r="r" b="b" t="t" l="l"/>
            <a:pathLst>
              <a:path h="5041358" w="6432354">
                <a:moveTo>
                  <a:pt x="0" y="0"/>
                </a:moveTo>
                <a:lnTo>
                  <a:pt x="6432354" y="0"/>
                </a:lnTo>
                <a:lnTo>
                  <a:pt x="6432354" y="5041358"/>
                </a:lnTo>
                <a:lnTo>
                  <a:pt x="0" y="50413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7278379" y="4182077"/>
            <a:ext cx="9980921" cy="50762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2741"/>
              </a:lnSpc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KNOW</a:t>
            </a:r>
          </a:p>
          <a:p>
            <a:pPr algn="r" marL="0" indent="0" lvl="0">
              <a:lnSpc>
                <a:spcPts val="12741"/>
              </a:lnSpc>
              <a:spcBef>
                <a:spcPct val="0"/>
              </a:spcBef>
            </a:pPr>
            <a:r>
              <a:rPr lang="en-US" b="true" sz="16989" i="true" spc="-1427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ONE CHURCH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08863" y="4023337"/>
            <a:ext cx="16070273" cy="2354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077"/>
              </a:lnSpc>
              <a:spcBef>
                <a:spcPct val="0"/>
              </a:spcBef>
            </a:pPr>
            <a:r>
              <a:rPr lang="en-US" b="true" sz="6077">
                <a:solidFill>
                  <a:srgbClr val="FFFFFF"/>
                </a:solidFill>
                <a:latin typeface="DM Sans Bold"/>
                <a:ea typeface="DM Sans Bold"/>
                <a:cs typeface="DM Sans Bold"/>
                <a:sym typeface="DM Sans Bold"/>
              </a:rPr>
              <a:t>CREEDS DEVELOPED IN THE FIRST FEW HUNDRED YEARS OF THE CHURCH TO HELP SOLIDIFY OUR BELIEFS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FFFFFF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082832" y="3628485"/>
            <a:ext cx="14122335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#10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CHURCH &amp; ITS MISSION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441017" y="4152371"/>
            <a:ext cx="1340596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#11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MINISTRY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082832" y="4152371"/>
            <a:ext cx="1412233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#12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DIVINE HEALING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082832" y="4152371"/>
            <a:ext cx="1412233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#13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BLESSED HOPE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082832" y="3628485"/>
            <a:ext cx="14122335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#14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MILLENNIAL REIGN OF CHRIST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082832" y="4152371"/>
            <a:ext cx="14122335" cy="21441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#15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THE FINAL JUDGEMENT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082832" y="4152371"/>
            <a:ext cx="14122335" cy="319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89"/>
              </a:lnSpc>
            </a:pPr>
            <a:r>
              <a:rPr lang="en-US" b="true" sz="8289">
                <a:solidFill>
                  <a:srgbClr val="0601FF"/>
                </a:solidFill>
                <a:latin typeface="DM Sans Bold"/>
                <a:ea typeface="DM Sans Bold"/>
                <a:cs typeface="DM Sans Bold"/>
                <a:sym typeface="DM Sans Bold"/>
              </a:rPr>
              <a:t>FUNDAMENTAL TRUTH #16</a:t>
            </a:r>
          </a:p>
          <a:p>
            <a:pPr algn="ctr">
              <a:lnSpc>
                <a:spcPts val="8289"/>
              </a:lnSpc>
            </a:pPr>
            <a:r>
              <a:rPr lang="en-US" b="true" sz="8289" i="true">
                <a:solidFill>
                  <a:srgbClr val="0601FF"/>
                </a:solidFill>
                <a:latin typeface="DM Sans Bold Italics"/>
                <a:ea typeface="DM Sans Bold Italics"/>
                <a:cs typeface="DM Sans Bold Italics"/>
                <a:sym typeface="DM Sans Bold Italics"/>
              </a:rPr>
              <a:t>NEW HEAVENS AND NEW EARTH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15637136" y="7340735"/>
            <a:ext cx="1852433" cy="2704783"/>
            <a:chOff x="0" y="0"/>
            <a:chExt cx="2469910" cy="3606378"/>
          </a:xfrm>
        </p:grpSpPr>
        <p:sp>
          <p:nvSpPr>
            <p:cNvPr name="TextBox 4" id="4"/>
            <p:cNvSpPr txBox="true"/>
            <p:nvPr/>
          </p:nvSpPr>
          <p:spPr>
            <a:xfrm rot="0">
              <a:off x="339317" y="752475"/>
              <a:ext cx="2130593" cy="285390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13319"/>
                </a:lnSpc>
              </a:pPr>
              <a:r>
                <a:rPr lang="en-US" sz="17759">
                  <a:solidFill>
                    <a:srgbClr val="000000"/>
                  </a:solidFill>
                  <a:latin typeface="Lora"/>
                  <a:ea typeface="Lora"/>
                  <a:cs typeface="Lora"/>
                  <a:sym typeface="Lora"/>
                </a:rPr>
                <a:t>K</a:t>
              </a:r>
            </a:p>
          </p:txBody>
        </p:sp>
        <p:sp>
          <p:nvSpPr>
            <p:cNvPr name="Freeform 5" id="5"/>
            <p:cNvSpPr/>
            <p:nvPr/>
          </p:nvSpPr>
          <p:spPr>
            <a:xfrm flipH="false" flipV="false" rot="0">
              <a:off x="0" y="979720"/>
              <a:ext cx="2182971" cy="1710903"/>
            </a:xfrm>
            <a:custGeom>
              <a:avLst/>
              <a:gdLst/>
              <a:ahLst/>
              <a:cxnLst/>
              <a:rect r="r" b="b" t="t" l="l"/>
              <a:pathLst>
                <a:path h="1710903" w="2182971">
                  <a:moveTo>
                    <a:pt x="0" y="0"/>
                  </a:moveTo>
                  <a:lnTo>
                    <a:pt x="2182971" y="0"/>
                  </a:lnTo>
                  <a:lnTo>
                    <a:pt x="2182971" y="1710903"/>
                  </a:lnTo>
                  <a:lnTo>
                    <a:pt x="0" y="171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DAGtWOHHUFU</dc:identifier>
  <dcterms:modified xsi:type="dcterms:W3CDTF">2011-08-01T06:04:30Z</dcterms:modified>
  <cp:revision>1</cp:revision>
  <dc:title>KNOW One Church</dc:title>
</cp:coreProperties>
</file>